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325" r:id="rId3"/>
    <p:sldId id="343" r:id="rId4"/>
    <p:sldId id="334" r:id="rId5"/>
    <p:sldId id="335" r:id="rId6"/>
    <p:sldId id="336" r:id="rId7"/>
    <p:sldId id="339" r:id="rId8"/>
    <p:sldId id="340" r:id="rId9"/>
    <p:sldId id="337" r:id="rId10"/>
    <p:sldId id="341" r:id="rId11"/>
    <p:sldId id="34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3CF"/>
    <a:srgbClr val="B7D2DB"/>
    <a:srgbClr val="92C1D6"/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37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4CA4B-7C36-40B9-BAB3-4D5315555135}" type="datetimeFigureOut">
              <a:rPr lang="en-AU" smtClean="0"/>
              <a:t>21/8/19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6D1D6-113A-4C2D-9DD7-2DDE7FEBF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05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43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78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29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DFCDD-56F8-4396-AE99-1A0889676C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78307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FFDDD-DE86-49EB-AEC2-BD66A4934E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2453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D3DD-A525-4061-9F32-0A446265EEA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8081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EA6F6-817E-4845-BBDE-C0C5E7CD0FD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4102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2EDB7-A1B9-4703-87DF-411DEF938C4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682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28A5E-C940-4795-8389-DE82BF5C79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79101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B4C5F-B7F2-4EB3-BDA3-EFD0EC11AF9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01481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0AB83-E856-4E1C-9208-D50F35F10B3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3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271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530C-5341-4B76-A4C9-DE91D5434B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13042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49EDC-15CE-43CF-A773-44171B1DE93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1116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2D40D-2C27-4FCC-B375-62C6E605F3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9966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950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86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36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32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42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3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51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87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AU"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AU"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26E6D66-7045-4F94-848B-4640E9DC1BE4}" type="slidenum">
              <a:rPr lang="en-AU" altLang="en-US">
                <a:ea typeface="ＭＳ Ｐゴシック" pitchFamily="34" charset="-128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AU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27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082" y="-1179512"/>
            <a:ext cx="9433048" cy="125773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9592" y="3933056"/>
            <a:ext cx="7772400" cy="1143000"/>
          </a:xfrm>
        </p:spPr>
        <p:txBody>
          <a:bodyPr/>
          <a:lstStyle/>
          <a:p>
            <a:r>
              <a:rPr lang="en-AU" sz="12000" b="1" dirty="0" smtClean="0">
                <a:effectLst>
                  <a:glow rad="889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Miracles</a:t>
            </a:r>
            <a:endParaRPr lang="en-AU" sz="12000" b="1" dirty="0">
              <a:effectLst>
                <a:glow rad="88900">
                  <a:schemeClr val="bg1">
                    <a:alpha val="4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99592" y="544522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AU" sz="4500" b="1" dirty="0" smtClean="0">
                <a:effectLst>
                  <a:glow rad="889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 Jaensch</a:t>
            </a:r>
            <a:endParaRPr lang="en-AU" sz="4500" b="1" dirty="0">
              <a:effectLst>
                <a:glow rad="88900">
                  <a:schemeClr val="bg1">
                    <a:alpha val="4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3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082" y="-1179512"/>
            <a:ext cx="9433048" cy="125773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547320"/>
          </a:xfrm>
        </p:spPr>
        <p:txBody>
          <a:bodyPr/>
          <a:lstStyle/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Praise the Lord, </a:t>
            </a:r>
            <a:endParaRPr lang="en-AU" sz="3600" b="1" dirty="0" smtClean="0">
              <a:effectLst>
                <a:glow rad="127000">
                  <a:schemeClr val="bg1">
                    <a:alpha val="4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it’s time to give Him praise.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Praise the Lord </a:t>
            </a:r>
            <a:endParaRPr lang="en-AU" sz="3600" b="1" dirty="0" smtClean="0">
              <a:effectLst>
                <a:glow rad="127000">
                  <a:schemeClr val="bg1">
                    <a:alpha val="4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miracle </a:t>
            </a: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He’s </a:t>
            </a: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made.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this special gift of love </a:t>
            </a:r>
            <a:endParaRPr lang="en-AU" sz="3600" b="1" dirty="0" smtClean="0">
              <a:effectLst>
                <a:glow rad="127000">
                  <a:schemeClr val="bg1">
                    <a:alpha val="4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sent </a:t>
            </a: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down from </a:t>
            </a: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above      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raise </a:t>
            </a: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Lord.</a:t>
            </a:r>
          </a:p>
        </p:txBody>
      </p:sp>
    </p:spTree>
    <p:extLst>
      <p:ext uri="{BB962C8B-B14F-4D97-AF65-F5344CB8AC3E}">
        <p14:creationId xmlns:p14="http://schemas.microsoft.com/office/powerpoint/2010/main" val="339561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082" y="-1179512"/>
            <a:ext cx="9433048" cy="125773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640960" cy="5547320"/>
          </a:xfrm>
        </p:spPr>
        <p:txBody>
          <a:bodyPr/>
          <a:lstStyle/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people </a:t>
            </a: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say </a:t>
            </a: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miracles are </a:t>
            </a: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rare,</a:t>
            </a:r>
            <a:endParaRPr lang="en-AU" sz="3600" b="1" dirty="0">
              <a:effectLst>
                <a:glow rad="127000">
                  <a:schemeClr val="bg1">
                    <a:alpha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hard to catch as whispers in the </a:t>
            </a: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air,</a:t>
            </a:r>
            <a:endParaRPr lang="en-AU" sz="3600" b="1" dirty="0">
              <a:effectLst>
                <a:glow rad="127000">
                  <a:schemeClr val="bg1">
                    <a:alpha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hard to see as stardust in the </a:t>
            </a: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sky,</a:t>
            </a:r>
            <a:endParaRPr lang="en-AU" sz="3600" b="1" dirty="0">
              <a:effectLst>
                <a:glow rad="127000">
                  <a:schemeClr val="bg1">
                    <a:alpha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lusive </a:t>
            </a: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a winter butterfly.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731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082" y="-1179512"/>
            <a:ext cx="9433048" cy="1257739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547320"/>
          </a:xfrm>
        </p:spPr>
        <p:txBody>
          <a:bodyPr/>
          <a:lstStyle/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as we see this child </a:t>
            </a:r>
            <a:endParaRPr lang="en-AU" sz="3600" b="1" dirty="0" smtClean="0">
              <a:effectLst>
                <a:glow rad="127000">
                  <a:schemeClr val="bg1">
                    <a:alpha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 now </a:t>
            </a:r>
            <a:endParaRPr lang="en-AU" sz="3600" b="1" dirty="0" smtClean="0">
              <a:effectLst>
                <a:glow rad="127000">
                  <a:schemeClr val="bg1">
                    <a:alpha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 a miracle has come.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see this wonder and delight </a:t>
            </a:r>
            <a:endParaRPr lang="en-AU" sz="3600" b="1" dirty="0" smtClean="0">
              <a:effectLst>
                <a:glow rad="127000">
                  <a:schemeClr val="bg1">
                    <a:alpha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new life now begun.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435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082" y="-1179512"/>
            <a:ext cx="9433048" cy="125773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547320"/>
          </a:xfrm>
        </p:spPr>
        <p:txBody>
          <a:bodyPr/>
          <a:lstStyle/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Praise the Lord, </a:t>
            </a:r>
            <a:endParaRPr lang="en-AU" sz="3600" b="1" dirty="0" smtClean="0">
              <a:effectLst>
                <a:glow rad="127000">
                  <a:schemeClr val="bg1">
                    <a:alpha val="4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it’s time to give Him praise.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Praise the Lord </a:t>
            </a:r>
            <a:endParaRPr lang="en-AU" sz="3600" b="1" dirty="0" smtClean="0">
              <a:effectLst>
                <a:glow rad="127000">
                  <a:schemeClr val="bg1">
                    <a:alpha val="4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miracle </a:t>
            </a: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He’s </a:t>
            </a: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made.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this special gift of love </a:t>
            </a:r>
            <a:endParaRPr lang="en-AU" sz="3600" b="1" dirty="0" smtClean="0">
              <a:effectLst>
                <a:glow rad="127000">
                  <a:schemeClr val="bg1">
                    <a:alpha val="4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sent </a:t>
            </a: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down from </a:t>
            </a: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above       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raise </a:t>
            </a: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Lord.</a:t>
            </a:r>
          </a:p>
        </p:txBody>
      </p:sp>
    </p:spTree>
    <p:extLst>
      <p:ext uri="{BB962C8B-B14F-4D97-AF65-F5344CB8AC3E}">
        <p14:creationId xmlns:p14="http://schemas.microsoft.com/office/powerpoint/2010/main" val="296101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082" y="-1179512"/>
            <a:ext cx="9433048" cy="125773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640960" cy="5547320"/>
          </a:xfrm>
        </p:spPr>
        <p:txBody>
          <a:bodyPr/>
          <a:lstStyle/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we stand together here today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nother miracle has come our way.</a:t>
            </a: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Through Water and the Word,</a:t>
            </a: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God’s mystery,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 child has moved into eternity.</a:t>
            </a:r>
            <a:endParaRPr lang="en-AU" dirty="0">
              <a:effectLst>
                <a:glow rad="127000">
                  <a:schemeClr val="bg1">
                    <a:alpha val="49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26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082" y="-1179512"/>
            <a:ext cx="9433048" cy="1257739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547320"/>
          </a:xfrm>
        </p:spPr>
        <p:txBody>
          <a:bodyPr/>
          <a:lstStyle/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we </a:t>
            </a: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see this child </a:t>
            </a:r>
            <a:endParaRPr lang="en-AU" sz="3600" b="1" dirty="0" smtClean="0">
              <a:effectLst>
                <a:glow rad="127000">
                  <a:schemeClr val="bg1">
                    <a:alpha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 now </a:t>
            </a:r>
            <a:endParaRPr lang="en-AU" sz="3600" b="1" dirty="0" smtClean="0">
              <a:effectLst>
                <a:glow rad="127000">
                  <a:schemeClr val="bg1">
                    <a:alpha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 a miracle has come.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see this wonder and delight </a:t>
            </a:r>
            <a:endParaRPr lang="en-AU" sz="3600" b="1" dirty="0" smtClean="0">
              <a:effectLst>
                <a:glow rad="127000">
                  <a:schemeClr val="bg1">
                    <a:alpha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new life now begun.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407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082" y="-1179512"/>
            <a:ext cx="9433048" cy="125773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547320"/>
          </a:xfrm>
        </p:spPr>
        <p:txBody>
          <a:bodyPr/>
          <a:lstStyle/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Praise the Lord, </a:t>
            </a:r>
            <a:endParaRPr lang="en-AU" sz="3600" b="1" dirty="0" smtClean="0">
              <a:effectLst>
                <a:glow rad="127000">
                  <a:schemeClr val="bg1">
                    <a:alpha val="4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it’s time to give Him praise.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Praise the Lord </a:t>
            </a:r>
            <a:endParaRPr lang="en-AU" sz="3600" b="1" dirty="0" smtClean="0">
              <a:effectLst>
                <a:glow rad="127000">
                  <a:schemeClr val="bg1">
                    <a:alpha val="4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miracle </a:t>
            </a: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He’s </a:t>
            </a: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made.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this special gift of love </a:t>
            </a:r>
            <a:endParaRPr lang="en-AU" sz="3600" b="1" dirty="0" smtClean="0">
              <a:effectLst>
                <a:glow rad="127000">
                  <a:schemeClr val="bg1">
                    <a:alpha val="4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sent </a:t>
            </a: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down from </a:t>
            </a: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above       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AU" sz="3600" b="1" dirty="0" smtClean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raise </a:t>
            </a:r>
            <a:r>
              <a:rPr lang="en-AU" sz="3600" b="1" dirty="0">
                <a:effectLst>
                  <a:glow rad="127000">
                    <a:schemeClr val="bg1">
                      <a:alpha val="4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Lord.</a:t>
            </a:r>
          </a:p>
        </p:txBody>
      </p:sp>
    </p:spTree>
    <p:extLst>
      <p:ext uri="{BB962C8B-B14F-4D97-AF65-F5344CB8AC3E}">
        <p14:creationId xmlns:p14="http://schemas.microsoft.com/office/powerpoint/2010/main" val="293356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082" y="-1179512"/>
            <a:ext cx="9433048" cy="125773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640960" cy="5547320"/>
          </a:xfrm>
        </p:spPr>
        <p:txBody>
          <a:bodyPr/>
          <a:lstStyle/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may this family every day behold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constantly fresh miracles unfold: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baby’s cry </a:t>
            </a: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happy chuckling smile,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irst words, first steps, </a:t>
            </a: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growing healthy child.</a:t>
            </a:r>
            <a:endParaRPr lang="en-AU" dirty="0">
              <a:effectLst>
                <a:glow rad="127000">
                  <a:schemeClr val="bg1"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283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082" y="-1179512"/>
            <a:ext cx="9433048" cy="1257739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547320"/>
          </a:xfrm>
        </p:spPr>
        <p:txBody>
          <a:bodyPr/>
          <a:lstStyle/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see this child </a:t>
            </a:r>
            <a:endParaRPr lang="en-AU" sz="3600" b="1" dirty="0" smtClean="0">
              <a:effectLst>
                <a:glow rad="127000">
                  <a:schemeClr val="bg1">
                    <a:alpha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 now </a:t>
            </a:r>
            <a:endParaRPr lang="en-AU" sz="3600" b="1" dirty="0" smtClean="0">
              <a:effectLst>
                <a:glow rad="127000">
                  <a:schemeClr val="bg1">
                    <a:alpha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 a miracle has come.</a:t>
            </a:r>
          </a:p>
          <a:p>
            <a:pPr marL="0" indent="0">
              <a:buNone/>
            </a:pP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see this wonder and delight </a:t>
            </a:r>
            <a:endParaRPr lang="en-AU" sz="3600" b="1" dirty="0" smtClean="0">
              <a:effectLst>
                <a:glow rad="127000">
                  <a:schemeClr val="bg1">
                    <a:alpha val="5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600" b="1" dirty="0" smtClean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AU" sz="3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new life now begun.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258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CC66"/>
        </a:lt1>
        <a:dk2>
          <a:srgbClr val="000000"/>
        </a:dk2>
        <a:lt2>
          <a:srgbClr val="000000"/>
        </a:lt2>
        <a:accent1>
          <a:srgbClr val="000000"/>
        </a:accent1>
        <a:accent2>
          <a:srgbClr val="000000"/>
        </a:accent2>
        <a:accent3>
          <a:srgbClr val="FFE2B8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288</Words>
  <Application>Microsoft Macintosh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15_Default Design</vt:lpstr>
      <vt:lpstr>Miracles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Chris Jaensch</cp:lastModifiedBy>
  <cp:revision>30</cp:revision>
  <dcterms:created xsi:type="dcterms:W3CDTF">2016-03-02T02:12:40Z</dcterms:created>
  <dcterms:modified xsi:type="dcterms:W3CDTF">2019-08-21T01:02:55Z</dcterms:modified>
</cp:coreProperties>
</file>