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8" r:id="rId6"/>
    <p:sldId id="260" r:id="rId7"/>
    <p:sldId id="269" r:id="rId8"/>
    <p:sldId id="262" r:id="rId9"/>
    <p:sldId id="263"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CA5DC9E-A9E7-474B-924F-3E491E636FB4}"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356662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CA5DC9E-A9E7-474B-924F-3E491E636FB4}"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1382546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CA5DC9E-A9E7-474B-924F-3E491E636FB4}"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423224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CA5DC9E-A9E7-474B-924F-3E491E636FB4}"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94515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CA5DC9E-A9E7-474B-924F-3E491E636FB4}" type="datetimeFigureOut">
              <a:rPr lang="en-US" smtClean="0"/>
              <a:t>21/8/19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3397907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3CA5DC9E-A9E7-474B-924F-3E491E636FB4}"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272446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CA5DC9E-A9E7-474B-924F-3E491E636FB4}" type="datetimeFigureOut">
              <a:rPr lang="en-US" smtClean="0"/>
              <a:t>21/8/19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92430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CA5DC9E-A9E7-474B-924F-3E491E636FB4}" type="datetimeFigureOut">
              <a:rPr lang="en-US" smtClean="0"/>
              <a:t>21/8/19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374495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5DC9E-A9E7-474B-924F-3E491E636FB4}" type="datetimeFigureOut">
              <a:rPr lang="en-US" smtClean="0"/>
              <a:t>21/8/19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268152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CA5DC9E-A9E7-474B-924F-3E491E636FB4}"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403457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CA5DC9E-A9E7-474B-924F-3E491E636FB4}" type="datetimeFigureOut">
              <a:rPr lang="en-US" smtClean="0"/>
              <a:t>21/8/19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AAF494-482E-BD41-AACA-B1CF99BDE127}" type="slidenum">
              <a:rPr lang="en-US" smtClean="0"/>
              <a:t>‹#›</a:t>
            </a:fld>
            <a:endParaRPr lang="en-US"/>
          </a:p>
        </p:txBody>
      </p:sp>
    </p:spTree>
    <p:extLst>
      <p:ext uri="{BB962C8B-B14F-4D97-AF65-F5344CB8AC3E}">
        <p14:creationId xmlns:p14="http://schemas.microsoft.com/office/powerpoint/2010/main" val="31280890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5DC9E-A9E7-474B-924F-3E491E636FB4}" type="datetimeFigureOut">
              <a:rPr lang="en-US" smtClean="0"/>
              <a:t>21/8/19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AF494-482E-BD41-AACA-B1CF99BDE127}" type="slidenum">
              <a:rPr lang="en-US" smtClean="0"/>
              <a:t>‹#›</a:t>
            </a:fld>
            <a:endParaRPr lang="en-US"/>
          </a:p>
        </p:txBody>
      </p:sp>
    </p:spTree>
    <p:extLst>
      <p:ext uri="{BB962C8B-B14F-4D97-AF65-F5344CB8AC3E}">
        <p14:creationId xmlns:p14="http://schemas.microsoft.com/office/powerpoint/2010/main" val="1125994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Autofit/>
          </a:bodyPr>
          <a:lstStyle/>
          <a:p>
            <a:r>
              <a:rPr lang="en-US" sz="12000" b="1" i="1" dirty="0" err="1" smtClean="0">
                <a:solidFill>
                  <a:srgbClr val="FFFFFF"/>
                </a:solidFill>
                <a:latin typeface="Arial"/>
                <a:cs typeface="Arial"/>
              </a:rPr>
              <a:t>Heyo</a:t>
            </a:r>
            <a:r>
              <a:rPr lang="en-US" sz="12000" b="1" i="1" dirty="0" smtClean="0">
                <a:solidFill>
                  <a:srgbClr val="FFFFFF"/>
                </a:solidFill>
                <a:latin typeface="Arial"/>
                <a:cs typeface="Arial"/>
              </a:rPr>
              <a:t>!</a:t>
            </a:r>
            <a:endParaRPr lang="en-US" sz="12000" b="1" i="1" dirty="0">
              <a:solidFill>
                <a:srgbClr val="FFFFFF"/>
              </a:solidFill>
              <a:latin typeface="Arial"/>
              <a:cs typeface="Arial"/>
            </a:endParaRPr>
          </a:p>
        </p:txBody>
      </p:sp>
      <p:sp>
        <p:nvSpPr>
          <p:cNvPr id="3" name="Subtitle 2"/>
          <p:cNvSpPr>
            <a:spLocks noGrp="1"/>
          </p:cNvSpPr>
          <p:nvPr>
            <p:ph type="subTitle" idx="1"/>
          </p:nvPr>
        </p:nvSpPr>
        <p:spPr/>
        <p:txBody>
          <a:bodyPr>
            <a:normAutofit/>
          </a:bodyPr>
          <a:lstStyle/>
          <a:p>
            <a:r>
              <a:rPr lang="en-US" sz="5400" b="1" i="1" dirty="0" smtClean="0">
                <a:solidFill>
                  <a:srgbClr val="FFFFFF"/>
                </a:solidFill>
                <a:latin typeface="Arial"/>
                <a:cs typeface="Arial"/>
              </a:rPr>
              <a:t>Chris Jaensch</a:t>
            </a:r>
            <a:endParaRPr lang="en-US" sz="5400" b="1" i="1" dirty="0">
              <a:solidFill>
                <a:srgbClr val="FFFFFF"/>
              </a:solidFill>
              <a:latin typeface="Arial"/>
              <a:cs typeface="Arial"/>
            </a:endParaRPr>
          </a:p>
        </p:txBody>
      </p:sp>
    </p:spTree>
    <p:extLst>
      <p:ext uri="{BB962C8B-B14F-4D97-AF65-F5344CB8AC3E}">
        <p14:creationId xmlns:p14="http://schemas.microsoft.com/office/powerpoint/2010/main" val="21257509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351889"/>
            <a:ext cx="8461212" cy="6303394"/>
          </a:xfrm>
        </p:spPr>
        <p:txBody>
          <a:bodyPr>
            <a:normAutofit/>
          </a:bodyPr>
          <a:lstStyle/>
          <a:p>
            <a:r>
              <a:rPr lang="en-AU" sz="4000" dirty="0">
                <a:solidFill>
                  <a:schemeClr val="bg1"/>
                </a:solidFill>
              </a:rPr>
              <a:t> </a:t>
            </a:r>
            <a:br>
              <a:rPr lang="en-AU" sz="4000" dirty="0">
                <a:solidFill>
                  <a:schemeClr val="bg1"/>
                </a:solidFil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r>
              <a:rPr lang="en-AU" sz="4000" b="1" dirty="0" smtClean="0">
                <a:solidFill>
                  <a:schemeClr val="bg1"/>
                </a:solidFill>
                <a:latin typeface="Arial"/>
                <a:cs typeface="Arial"/>
              </a:rPr>
              <a:t>  </a:t>
            </a:r>
            <a:br>
              <a:rPr lang="en-AU" sz="4000" b="1" dirty="0" smtClean="0">
                <a:solidFill>
                  <a:schemeClr val="bg1"/>
                </a:solidFill>
                <a:latin typeface="Arial"/>
                <a:cs typeface="Arial"/>
              </a:rPr>
            </a:br>
            <a:r>
              <a:rPr lang="en-AU" sz="4000" b="1" dirty="0" err="1" smtClean="0">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br>
              <a:rPr lang="en-AU" sz="4000" b="1" dirty="0">
                <a:solidFill>
                  <a:schemeClr val="bg1"/>
                </a:solidFill>
                <a:latin typeface="Arial"/>
                <a:cs typeface="Arial"/>
              </a:rPr>
            </a:br>
            <a:r>
              <a:rPr lang="en-AU" sz="4000" b="1" dirty="0" smtClean="0">
                <a:solidFill>
                  <a:schemeClr val="bg1"/>
                </a:solidFill>
                <a:latin typeface="Arial"/>
                <a:cs typeface="Arial"/>
              </a:rPr>
              <a:t/>
            </a:r>
            <a:br>
              <a:rPr lang="en-AU" sz="4000" b="1" dirty="0" smtClean="0">
                <a:solidFill>
                  <a:schemeClr val="bg1"/>
                </a:solidFill>
                <a:latin typeface="Arial"/>
                <a:cs typeface="Aria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Hey </a:t>
            </a:r>
            <a:r>
              <a:rPr lang="en-AU" sz="4000" b="1" dirty="0" err="1">
                <a:solidFill>
                  <a:schemeClr val="bg1"/>
                </a:solidFill>
                <a:latin typeface="Arial"/>
                <a:cs typeface="Arial"/>
              </a:rPr>
              <a:t>ey</a:t>
            </a:r>
            <a:r>
              <a:rPr lang="en-AU" sz="4000" b="1" dirty="0">
                <a:solidFill>
                  <a:schemeClr val="bg1"/>
                </a:solidFill>
                <a:latin typeface="Arial"/>
                <a:cs typeface="Arial"/>
              </a:rPr>
              <a:t> o!  </a:t>
            </a:r>
            <a:br>
              <a:rPr lang="en-AU" sz="4000" b="1" dirty="0">
                <a:solidFill>
                  <a:schemeClr val="bg1"/>
                </a:solidFill>
                <a:latin typeface="Arial"/>
                <a:cs typeface="Aria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Hey </a:t>
            </a:r>
            <a:r>
              <a:rPr lang="en-AU" sz="4000" b="1" dirty="0" err="1">
                <a:solidFill>
                  <a:schemeClr val="bg1"/>
                </a:solidFill>
                <a:latin typeface="Arial"/>
                <a:cs typeface="Arial"/>
              </a:rPr>
              <a:t>ey</a:t>
            </a:r>
            <a:r>
              <a:rPr lang="en-AU" sz="4000" b="1" dirty="0">
                <a:solidFill>
                  <a:schemeClr val="bg1"/>
                </a:solidFill>
                <a:latin typeface="Arial"/>
                <a:cs typeface="Arial"/>
              </a:rPr>
              <a:t> o!</a:t>
            </a:r>
            <a:br>
              <a:rPr lang="en-AU" sz="4000" b="1" dirty="0">
                <a:solidFill>
                  <a:schemeClr val="bg1"/>
                </a:solidFill>
                <a:latin typeface="Arial"/>
                <a:cs typeface="Arial"/>
              </a:rPr>
            </a:br>
            <a:r>
              <a:rPr lang="en-AU" sz="4000" b="1" dirty="0">
                <a:solidFill>
                  <a:schemeClr val="bg1"/>
                </a:solidFill>
              </a:rPr>
              <a:t> </a:t>
            </a:r>
          </a:p>
        </p:txBody>
      </p:sp>
    </p:spTree>
    <p:extLst>
      <p:ext uri="{BB962C8B-B14F-4D97-AF65-F5344CB8AC3E}">
        <p14:creationId xmlns:p14="http://schemas.microsoft.com/office/powerpoint/2010/main" val="15683234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351889"/>
            <a:ext cx="8461212" cy="6303394"/>
          </a:xfrm>
        </p:spPr>
        <p:txBody>
          <a:bodyPr>
            <a:normAutofit/>
          </a:bodyPr>
          <a:lstStyle/>
          <a:p>
            <a:r>
              <a:rPr lang="en-AU" sz="4000" dirty="0">
                <a:solidFill>
                  <a:schemeClr val="bg1"/>
                </a:solidFill>
              </a:rPr>
              <a:t> </a:t>
            </a:r>
            <a:br>
              <a:rPr lang="en-AU" sz="4000" dirty="0">
                <a:solidFill>
                  <a:schemeClr val="bg1"/>
                </a:solidFil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r>
              <a:rPr lang="en-AU" sz="4000" b="1" dirty="0" smtClean="0">
                <a:solidFill>
                  <a:schemeClr val="bg1"/>
                </a:solidFill>
                <a:latin typeface="Arial"/>
                <a:cs typeface="Arial"/>
              </a:rPr>
              <a:t>  </a:t>
            </a:r>
            <a:br>
              <a:rPr lang="en-AU" sz="4000" b="1" dirty="0" smtClean="0">
                <a:solidFill>
                  <a:schemeClr val="bg1"/>
                </a:solidFill>
                <a:latin typeface="Arial"/>
                <a:cs typeface="Arial"/>
              </a:rPr>
            </a:br>
            <a:r>
              <a:rPr lang="en-AU" sz="4000" b="1" dirty="0" err="1" smtClean="0">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br>
              <a:rPr lang="en-AU" sz="4000" b="1" dirty="0">
                <a:solidFill>
                  <a:schemeClr val="bg1"/>
                </a:solidFill>
                <a:latin typeface="Arial"/>
                <a:cs typeface="Arial"/>
              </a:rPr>
            </a:br>
            <a:r>
              <a:rPr lang="en-AU" sz="4000" b="1" dirty="0">
                <a:solidFill>
                  <a:schemeClr val="bg1"/>
                </a:solidFill>
                <a:latin typeface="Arial"/>
                <a:cs typeface="Arial"/>
              </a:rPr>
              <a:t> </a:t>
            </a:r>
          </a:p>
        </p:txBody>
      </p:sp>
    </p:spTree>
    <p:extLst>
      <p:ext uri="{BB962C8B-B14F-4D97-AF65-F5344CB8AC3E}">
        <p14:creationId xmlns:p14="http://schemas.microsoft.com/office/powerpoint/2010/main" val="18356934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1438151"/>
            <a:ext cx="8461212" cy="4039069"/>
          </a:xfrm>
        </p:spPr>
        <p:txBody>
          <a:bodyPr>
            <a:normAutofit/>
          </a:bodyPr>
          <a:lstStyle/>
          <a:p>
            <a:r>
              <a:rPr lang="en-AU" sz="4000" b="1" dirty="0" smtClean="0">
                <a:solidFill>
                  <a:srgbClr val="FFFFFF"/>
                </a:solidFill>
                <a:latin typeface="Arial"/>
                <a:cs typeface="Arial"/>
              </a:rPr>
              <a:t>What’s </a:t>
            </a:r>
            <a:r>
              <a:rPr lang="en-AU" sz="4000" b="1" dirty="0">
                <a:solidFill>
                  <a:srgbClr val="FFFFFF"/>
                </a:solidFill>
                <a:latin typeface="Arial"/>
                <a:cs typeface="Arial"/>
              </a:rPr>
              <a:t>this Jesus thing all about?</a:t>
            </a:r>
            <a:br>
              <a:rPr lang="en-AU" sz="4000" b="1" dirty="0">
                <a:solidFill>
                  <a:srgbClr val="FFFFFF"/>
                </a:solidFill>
                <a:latin typeface="Arial"/>
                <a:cs typeface="Arial"/>
              </a:rPr>
            </a:br>
            <a:r>
              <a:rPr lang="en-AU" sz="4000" b="1" dirty="0">
                <a:solidFill>
                  <a:srgbClr val="FFFFFF"/>
                </a:solidFill>
                <a:latin typeface="Arial"/>
                <a:cs typeface="Arial"/>
              </a:rPr>
              <a:t>Sit right back and I’ll tell you </a:t>
            </a:r>
            <a:r>
              <a:rPr lang="en-AU" sz="4000" b="1" dirty="0" smtClean="0">
                <a:solidFill>
                  <a:srgbClr val="FFFFFF"/>
                </a:solidFill>
                <a:latin typeface="Arial"/>
                <a:cs typeface="Arial"/>
              </a:rPr>
              <a:t>now.</a:t>
            </a:r>
            <a:br>
              <a:rPr lang="en-AU" sz="4000" b="1" dirty="0" smtClean="0">
                <a:solidFill>
                  <a:srgbClr val="FFFFFF"/>
                </a:solidFill>
                <a:latin typeface="Arial"/>
                <a:cs typeface="Arial"/>
              </a:rPr>
            </a:br>
            <a:r>
              <a:rPr lang="en-AU" sz="4000" b="1" dirty="0">
                <a:solidFill>
                  <a:srgbClr val="FFFFFF"/>
                </a:solidFill>
                <a:latin typeface="Arial"/>
                <a:cs typeface="Arial"/>
              </a:rPr>
              <a:t/>
            </a:r>
            <a:br>
              <a:rPr lang="en-AU" sz="4000" b="1" dirty="0">
                <a:solidFill>
                  <a:srgbClr val="FFFFFF"/>
                </a:solidFill>
                <a:latin typeface="Arial"/>
                <a:cs typeface="Aria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Hey </a:t>
            </a:r>
            <a:r>
              <a:rPr lang="en-AU" sz="4000" b="1" dirty="0" err="1">
                <a:solidFill>
                  <a:schemeClr val="bg1"/>
                </a:solidFill>
                <a:latin typeface="Arial"/>
                <a:cs typeface="Arial"/>
              </a:rPr>
              <a:t>ey</a:t>
            </a:r>
            <a:r>
              <a:rPr lang="en-AU" sz="4000" b="1" dirty="0">
                <a:solidFill>
                  <a:schemeClr val="bg1"/>
                </a:solidFill>
                <a:latin typeface="Arial"/>
                <a:cs typeface="Arial"/>
              </a:rPr>
              <a:t> o!  </a:t>
            </a:r>
            <a:br>
              <a:rPr lang="en-AU" sz="4000" b="1" dirty="0">
                <a:solidFill>
                  <a:schemeClr val="bg1"/>
                </a:solidFill>
                <a:latin typeface="Arial"/>
                <a:cs typeface="Aria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Hey </a:t>
            </a:r>
            <a:r>
              <a:rPr lang="en-AU" sz="4000" b="1" dirty="0" err="1">
                <a:solidFill>
                  <a:schemeClr val="bg1"/>
                </a:solidFill>
                <a:latin typeface="Arial"/>
                <a:cs typeface="Arial"/>
              </a:rPr>
              <a:t>ey</a:t>
            </a:r>
            <a:r>
              <a:rPr lang="en-AU" sz="4000" b="1" dirty="0">
                <a:solidFill>
                  <a:schemeClr val="bg1"/>
                </a:solidFill>
                <a:latin typeface="Arial"/>
                <a:cs typeface="Arial"/>
              </a:rPr>
              <a:t> o!</a:t>
            </a:r>
            <a:br>
              <a:rPr lang="en-AU" sz="4000" b="1" dirty="0">
                <a:solidFill>
                  <a:schemeClr val="bg1"/>
                </a:solidFill>
                <a:latin typeface="Arial"/>
                <a:cs typeface="Arial"/>
              </a:rPr>
            </a:br>
            <a:r>
              <a:rPr lang="en-AU" sz="4000" b="1" dirty="0" smtClean="0">
                <a:latin typeface="Arial"/>
                <a:cs typeface="Arial"/>
              </a:rPr>
              <a:t>.</a:t>
            </a:r>
            <a:endParaRPr lang="en-AU" sz="4000" b="1" dirty="0">
              <a:latin typeface="Arial"/>
              <a:cs typeface="Arial"/>
            </a:endParaRPr>
          </a:p>
        </p:txBody>
      </p:sp>
    </p:spTree>
    <p:extLst>
      <p:ext uri="{BB962C8B-B14F-4D97-AF65-F5344CB8AC3E}">
        <p14:creationId xmlns:p14="http://schemas.microsoft.com/office/powerpoint/2010/main" val="30456341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405" y="351889"/>
            <a:ext cx="8782524" cy="6303394"/>
          </a:xfrm>
        </p:spPr>
        <p:txBody>
          <a:bodyPr>
            <a:normAutofit fontScale="90000"/>
          </a:bodyPr>
          <a:lstStyle/>
          <a:p>
            <a:r>
              <a:rPr lang="en-AU" sz="3600" b="1" dirty="0">
                <a:solidFill>
                  <a:srgbClr val="FFFFFF"/>
                </a:solidFill>
                <a:latin typeface="Arial"/>
                <a:cs typeface="Arial"/>
              </a:rPr>
              <a:t>You might think your life’s pretty good.</a:t>
            </a:r>
            <a:br>
              <a:rPr lang="en-AU" sz="3600" b="1" dirty="0">
                <a:solidFill>
                  <a:srgbClr val="FFFFFF"/>
                </a:solidFill>
                <a:latin typeface="Arial"/>
                <a:cs typeface="Arial"/>
              </a:rPr>
            </a:br>
            <a:r>
              <a:rPr lang="en-AU" sz="3600" b="1" dirty="0">
                <a:solidFill>
                  <a:srgbClr val="FFFFFF"/>
                </a:solidFill>
                <a:latin typeface="Arial"/>
                <a:cs typeface="Arial"/>
              </a:rPr>
              <a:t>You might think your life’s quite OK.</a:t>
            </a:r>
            <a:br>
              <a:rPr lang="en-AU" sz="3600" b="1" dirty="0">
                <a:solidFill>
                  <a:srgbClr val="FFFFFF"/>
                </a:solidFill>
                <a:latin typeface="Arial"/>
                <a:cs typeface="Arial"/>
              </a:rPr>
            </a:br>
            <a:r>
              <a:rPr lang="en-AU" sz="3600" b="1" dirty="0">
                <a:solidFill>
                  <a:srgbClr val="FFFFFF"/>
                </a:solidFill>
                <a:latin typeface="Arial"/>
                <a:cs typeface="Arial"/>
              </a:rPr>
              <a:t>You might think you’re sitting on </a:t>
            </a:r>
            <a:r>
              <a:rPr lang="en-AU" sz="3600" b="1" dirty="0" smtClean="0">
                <a:solidFill>
                  <a:srgbClr val="FFFFFF"/>
                </a:solidFill>
                <a:latin typeface="Arial"/>
                <a:cs typeface="Arial"/>
              </a:rPr>
              <a:t/>
            </a:r>
            <a:br>
              <a:rPr lang="en-AU" sz="3600" b="1" dirty="0" smtClean="0">
                <a:solidFill>
                  <a:srgbClr val="FFFFFF"/>
                </a:solidFill>
                <a:latin typeface="Arial"/>
                <a:cs typeface="Arial"/>
              </a:rPr>
            </a:br>
            <a:r>
              <a:rPr lang="en-AU" sz="3600" b="1" dirty="0" smtClean="0">
                <a:solidFill>
                  <a:srgbClr val="FFFFFF"/>
                </a:solidFill>
                <a:latin typeface="Arial"/>
                <a:cs typeface="Arial"/>
              </a:rPr>
              <a:t>solid </a:t>
            </a:r>
            <a:r>
              <a:rPr lang="en-AU" sz="3600" b="1" dirty="0">
                <a:solidFill>
                  <a:srgbClr val="FFFFFF"/>
                </a:solidFill>
                <a:latin typeface="Arial"/>
                <a:cs typeface="Arial"/>
              </a:rPr>
              <a:t>ground</a:t>
            </a:r>
            <a:br>
              <a:rPr lang="en-AU" sz="3600" b="1" dirty="0">
                <a:solidFill>
                  <a:srgbClr val="FFFFFF"/>
                </a:solidFill>
                <a:latin typeface="Arial"/>
                <a:cs typeface="Arial"/>
              </a:rPr>
            </a:br>
            <a:r>
              <a:rPr lang="en-AU" sz="3600" b="1" dirty="0" smtClean="0">
                <a:solidFill>
                  <a:srgbClr val="FFFFFF"/>
                </a:solidFill>
                <a:latin typeface="Arial"/>
                <a:cs typeface="Arial"/>
              </a:rPr>
              <a:t>but </a:t>
            </a:r>
            <a:r>
              <a:rPr lang="en-AU" sz="3600" b="1" dirty="0">
                <a:solidFill>
                  <a:srgbClr val="FFFFFF"/>
                </a:solidFill>
                <a:latin typeface="Arial"/>
                <a:cs typeface="Arial"/>
              </a:rPr>
              <a:t>there’s a better thing coming your way.</a:t>
            </a:r>
            <a:br>
              <a:rPr lang="en-AU" sz="3600" b="1" dirty="0">
                <a:solidFill>
                  <a:srgbClr val="FFFFFF"/>
                </a:solidFill>
                <a:latin typeface="Arial"/>
                <a:cs typeface="Arial"/>
              </a:rPr>
            </a:br>
            <a:r>
              <a:rPr lang="en-AU" sz="3600" b="1" dirty="0">
                <a:solidFill>
                  <a:srgbClr val="FFFFFF"/>
                </a:solidFill>
                <a:latin typeface="Arial"/>
                <a:cs typeface="Arial"/>
              </a:rPr>
              <a:t>By yourself you just can’t make the grade </a:t>
            </a:r>
            <a:br>
              <a:rPr lang="en-AU" sz="3600" b="1" dirty="0">
                <a:solidFill>
                  <a:srgbClr val="FFFFFF"/>
                </a:solidFill>
                <a:latin typeface="Arial"/>
                <a:cs typeface="Arial"/>
              </a:rPr>
            </a:br>
            <a:r>
              <a:rPr lang="en-AU" sz="3600" b="1" dirty="0" smtClean="0">
                <a:solidFill>
                  <a:srgbClr val="FFFFFF"/>
                </a:solidFill>
                <a:latin typeface="Arial"/>
                <a:cs typeface="Arial"/>
              </a:rPr>
              <a:t>no </a:t>
            </a:r>
            <a:r>
              <a:rPr lang="en-AU" sz="3600" b="1" dirty="0">
                <a:solidFill>
                  <a:srgbClr val="FFFFFF"/>
                </a:solidFill>
                <a:latin typeface="Arial"/>
                <a:cs typeface="Arial"/>
              </a:rPr>
              <a:t>matter how hard you try.</a:t>
            </a:r>
            <a:br>
              <a:rPr lang="en-AU" sz="3600" b="1" dirty="0">
                <a:solidFill>
                  <a:srgbClr val="FFFFFF"/>
                </a:solidFill>
                <a:latin typeface="Arial"/>
                <a:cs typeface="Arial"/>
              </a:rPr>
            </a:br>
            <a:r>
              <a:rPr lang="en-AU" sz="3600" b="1" dirty="0">
                <a:solidFill>
                  <a:srgbClr val="FFFFFF"/>
                </a:solidFill>
                <a:latin typeface="Arial"/>
                <a:cs typeface="Arial"/>
              </a:rPr>
              <a:t>When it comes to the crunch </a:t>
            </a:r>
            <a:r>
              <a:rPr lang="en-AU" sz="3600" b="1" dirty="0" smtClean="0">
                <a:solidFill>
                  <a:srgbClr val="FFFFFF"/>
                </a:solidFill>
                <a:latin typeface="Arial"/>
                <a:cs typeface="Arial"/>
              </a:rPr>
              <a:t/>
            </a:r>
            <a:br>
              <a:rPr lang="en-AU" sz="3600" b="1" dirty="0" smtClean="0">
                <a:solidFill>
                  <a:srgbClr val="FFFFFF"/>
                </a:solidFill>
                <a:latin typeface="Arial"/>
                <a:cs typeface="Arial"/>
              </a:rPr>
            </a:br>
            <a:r>
              <a:rPr lang="en-AU" sz="3600" b="1" dirty="0" smtClean="0">
                <a:solidFill>
                  <a:srgbClr val="FFFFFF"/>
                </a:solidFill>
                <a:latin typeface="Arial"/>
                <a:cs typeface="Arial"/>
              </a:rPr>
              <a:t>your </a:t>
            </a:r>
            <a:r>
              <a:rPr lang="en-AU" sz="3600" b="1" dirty="0">
                <a:solidFill>
                  <a:srgbClr val="FFFFFF"/>
                </a:solidFill>
                <a:latin typeface="Arial"/>
                <a:cs typeface="Arial"/>
              </a:rPr>
              <a:t>life’s hardly perfect. </a:t>
            </a:r>
            <a:br>
              <a:rPr lang="en-AU" sz="3600" b="1" dirty="0">
                <a:solidFill>
                  <a:srgbClr val="FFFFFF"/>
                </a:solidFill>
                <a:latin typeface="Arial"/>
                <a:cs typeface="Arial"/>
              </a:rPr>
            </a:br>
            <a:r>
              <a:rPr lang="en-AU" sz="3600" b="1" dirty="0">
                <a:solidFill>
                  <a:srgbClr val="FFFFFF"/>
                </a:solidFill>
                <a:latin typeface="Arial"/>
                <a:cs typeface="Arial"/>
              </a:rPr>
              <a:t>We all know that deep inside.</a:t>
            </a:r>
          </a:p>
        </p:txBody>
      </p:sp>
    </p:spTree>
    <p:extLst>
      <p:ext uri="{BB962C8B-B14F-4D97-AF65-F5344CB8AC3E}">
        <p14:creationId xmlns:p14="http://schemas.microsoft.com/office/powerpoint/2010/main" val="30748928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351889"/>
            <a:ext cx="8461212" cy="6303394"/>
          </a:xfrm>
        </p:spPr>
        <p:txBody>
          <a:bodyPr>
            <a:normAutofit/>
          </a:bodyPr>
          <a:lstStyle/>
          <a:p>
            <a:r>
              <a:rPr lang="en-AU" sz="4000" dirty="0">
                <a:solidFill>
                  <a:schemeClr val="bg1"/>
                </a:solidFill>
              </a:rPr>
              <a:t> </a:t>
            </a:r>
            <a:br>
              <a:rPr lang="en-AU" sz="4000" dirty="0">
                <a:solidFill>
                  <a:schemeClr val="bg1"/>
                </a:solidFil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r>
              <a:rPr lang="en-AU" sz="4000" b="1" dirty="0" smtClean="0">
                <a:solidFill>
                  <a:schemeClr val="bg1"/>
                </a:solidFill>
                <a:latin typeface="Arial"/>
                <a:cs typeface="Arial"/>
              </a:rPr>
              <a:t>  </a:t>
            </a:r>
            <a:br>
              <a:rPr lang="en-AU" sz="4000" b="1" dirty="0" smtClean="0">
                <a:solidFill>
                  <a:schemeClr val="bg1"/>
                </a:solidFill>
                <a:latin typeface="Arial"/>
                <a:cs typeface="Arial"/>
              </a:rPr>
            </a:br>
            <a:r>
              <a:rPr lang="en-AU" sz="4000" b="1" dirty="0" err="1" smtClean="0">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br>
              <a:rPr lang="en-AU" sz="4000" b="1" dirty="0">
                <a:solidFill>
                  <a:schemeClr val="bg1"/>
                </a:solidFill>
                <a:latin typeface="Arial"/>
                <a:cs typeface="Arial"/>
              </a:rPr>
            </a:br>
            <a:r>
              <a:rPr lang="en-AU" sz="4000" b="1" dirty="0">
                <a:solidFill>
                  <a:schemeClr val="bg1"/>
                </a:solidFill>
              </a:rPr>
              <a:t> </a:t>
            </a:r>
          </a:p>
        </p:txBody>
      </p:sp>
    </p:spTree>
    <p:extLst>
      <p:ext uri="{BB962C8B-B14F-4D97-AF65-F5344CB8AC3E}">
        <p14:creationId xmlns:p14="http://schemas.microsoft.com/office/powerpoint/2010/main" val="26801753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351889"/>
            <a:ext cx="8461212" cy="6303394"/>
          </a:xfrm>
        </p:spPr>
        <p:txBody>
          <a:bodyPr>
            <a:normAutofit fontScale="90000"/>
          </a:bodyPr>
          <a:lstStyle/>
          <a:p>
            <a:r>
              <a:rPr lang="en-AU" sz="4000" b="1" dirty="0">
                <a:solidFill>
                  <a:srgbClr val="FFFFFF"/>
                </a:solidFill>
              </a:rPr>
              <a:t> </a:t>
            </a:r>
            <a:br>
              <a:rPr lang="en-AU" sz="4000" b="1" dirty="0">
                <a:solidFill>
                  <a:srgbClr val="FFFFFF"/>
                </a:solidFill>
              </a:rPr>
            </a:br>
            <a:r>
              <a:rPr lang="en-AU" sz="4000" b="1" dirty="0">
                <a:solidFill>
                  <a:srgbClr val="FFFFFF"/>
                </a:solidFill>
                <a:latin typeface="Arial"/>
                <a:cs typeface="Arial"/>
              </a:rPr>
              <a:t>God’s as generous as He can be.</a:t>
            </a:r>
            <a:br>
              <a:rPr lang="en-AU" sz="4000" b="1" dirty="0">
                <a:solidFill>
                  <a:srgbClr val="FFFFFF"/>
                </a:solidFill>
                <a:latin typeface="Arial"/>
                <a:cs typeface="Arial"/>
              </a:rPr>
            </a:br>
            <a:r>
              <a:rPr lang="en-AU" sz="4000" b="1" dirty="0">
                <a:solidFill>
                  <a:srgbClr val="FFFFFF"/>
                </a:solidFill>
                <a:latin typeface="Arial"/>
                <a:cs typeface="Arial"/>
              </a:rPr>
              <a:t>He wants your life to be full and free.</a:t>
            </a:r>
            <a:br>
              <a:rPr lang="en-AU" sz="4000" b="1" dirty="0">
                <a:solidFill>
                  <a:srgbClr val="FFFFFF"/>
                </a:solidFill>
                <a:latin typeface="Arial"/>
                <a:cs typeface="Arial"/>
              </a:rPr>
            </a:br>
            <a:r>
              <a:rPr lang="en-AU" sz="4000" b="1" dirty="0">
                <a:solidFill>
                  <a:srgbClr val="FFFFFF"/>
                </a:solidFill>
                <a:latin typeface="Arial"/>
                <a:cs typeface="Arial"/>
              </a:rPr>
              <a:t>He wants you to be the best you can.</a:t>
            </a:r>
            <a:br>
              <a:rPr lang="en-AU" sz="4000" b="1" dirty="0">
                <a:solidFill>
                  <a:srgbClr val="FFFFFF"/>
                </a:solidFill>
                <a:latin typeface="Arial"/>
                <a:cs typeface="Arial"/>
              </a:rPr>
            </a:br>
            <a:r>
              <a:rPr lang="en-AU" sz="4000" b="1" dirty="0">
                <a:solidFill>
                  <a:srgbClr val="FFFFFF"/>
                </a:solidFill>
                <a:latin typeface="Arial"/>
                <a:cs typeface="Arial"/>
              </a:rPr>
              <a:t>He’s got you in his special plans.</a:t>
            </a:r>
            <a:br>
              <a:rPr lang="en-AU" sz="4000" b="1" dirty="0">
                <a:solidFill>
                  <a:srgbClr val="FFFFFF"/>
                </a:solidFill>
                <a:latin typeface="Arial"/>
                <a:cs typeface="Arial"/>
              </a:rPr>
            </a:br>
            <a:r>
              <a:rPr lang="en-AU" sz="4000" b="1" dirty="0">
                <a:solidFill>
                  <a:srgbClr val="FFFFFF"/>
                </a:solidFill>
                <a:latin typeface="Arial"/>
                <a:cs typeface="Arial"/>
              </a:rPr>
              <a:t>So His choice was very clear</a:t>
            </a:r>
            <a:br>
              <a:rPr lang="en-AU" sz="4000" b="1" dirty="0">
                <a:solidFill>
                  <a:srgbClr val="FFFFFF"/>
                </a:solidFill>
                <a:latin typeface="Arial"/>
                <a:cs typeface="Arial"/>
              </a:rPr>
            </a:br>
            <a:r>
              <a:rPr lang="en-AU" sz="4000" b="1" dirty="0" smtClean="0">
                <a:solidFill>
                  <a:srgbClr val="FFFFFF"/>
                </a:solidFill>
                <a:latin typeface="Arial"/>
                <a:cs typeface="Arial"/>
              </a:rPr>
              <a:t>not </a:t>
            </a:r>
            <a:r>
              <a:rPr lang="en-AU" sz="4000" b="1" dirty="0">
                <a:solidFill>
                  <a:srgbClr val="FFFFFF"/>
                </a:solidFill>
                <a:latin typeface="Arial"/>
                <a:cs typeface="Arial"/>
              </a:rPr>
              <a:t>to leave you to struggle along</a:t>
            </a:r>
            <a:br>
              <a:rPr lang="en-AU" sz="4000" b="1" dirty="0">
                <a:solidFill>
                  <a:srgbClr val="FFFFFF"/>
                </a:solidFill>
                <a:latin typeface="Arial"/>
                <a:cs typeface="Arial"/>
              </a:rPr>
            </a:br>
            <a:r>
              <a:rPr lang="en-AU" sz="4000" b="1" dirty="0" smtClean="0">
                <a:solidFill>
                  <a:srgbClr val="FFFFFF"/>
                </a:solidFill>
                <a:latin typeface="Arial"/>
                <a:cs typeface="Arial"/>
              </a:rPr>
              <a:t>but </a:t>
            </a:r>
            <a:r>
              <a:rPr lang="en-AU" sz="4000" b="1" dirty="0">
                <a:solidFill>
                  <a:srgbClr val="FFFFFF"/>
                </a:solidFill>
                <a:latin typeface="Arial"/>
                <a:cs typeface="Arial"/>
              </a:rPr>
              <a:t>to come to Earth </a:t>
            </a:r>
            <a:r>
              <a:rPr lang="en-AU" sz="4000" b="1" dirty="0" smtClean="0">
                <a:solidFill>
                  <a:srgbClr val="FFFFFF"/>
                </a:solidFill>
                <a:latin typeface="Arial"/>
                <a:cs typeface="Arial"/>
              </a:rPr>
              <a:t/>
            </a:r>
            <a:br>
              <a:rPr lang="en-AU" sz="4000" b="1" dirty="0" smtClean="0">
                <a:solidFill>
                  <a:srgbClr val="FFFFFF"/>
                </a:solidFill>
                <a:latin typeface="Arial"/>
                <a:cs typeface="Arial"/>
              </a:rPr>
            </a:br>
            <a:r>
              <a:rPr lang="en-AU" sz="4000" b="1" dirty="0" smtClean="0">
                <a:solidFill>
                  <a:srgbClr val="FFFFFF"/>
                </a:solidFill>
                <a:latin typeface="Arial"/>
                <a:cs typeface="Arial"/>
              </a:rPr>
              <a:t>to </a:t>
            </a:r>
            <a:r>
              <a:rPr lang="en-AU" sz="4000" b="1" dirty="0">
                <a:solidFill>
                  <a:srgbClr val="FFFFFF"/>
                </a:solidFill>
                <a:latin typeface="Arial"/>
                <a:cs typeface="Arial"/>
              </a:rPr>
              <a:t>live with you here</a:t>
            </a:r>
            <a:br>
              <a:rPr lang="en-AU" sz="4000" b="1" dirty="0">
                <a:solidFill>
                  <a:srgbClr val="FFFFFF"/>
                </a:solidFill>
                <a:latin typeface="Arial"/>
                <a:cs typeface="Arial"/>
              </a:rPr>
            </a:br>
            <a:r>
              <a:rPr lang="en-AU" sz="4000" b="1" dirty="0" smtClean="0">
                <a:solidFill>
                  <a:srgbClr val="FFFFFF"/>
                </a:solidFill>
                <a:latin typeface="Arial"/>
                <a:cs typeface="Arial"/>
              </a:rPr>
              <a:t>to </a:t>
            </a:r>
            <a:r>
              <a:rPr lang="en-AU" sz="4000" b="1" dirty="0">
                <a:solidFill>
                  <a:srgbClr val="FFFFFF"/>
                </a:solidFill>
                <a:latin typeface="Arial"/>
                <a:cs typeface="Arial"/>
              </a:rPr>
              <a:t>give you life that’s full and strong, </a:t>
            </a:r>
            <a:r>
              <a:rPr lang="en-AU" sz="4000" b="1" dirty="0" smtClean="0">
                <a:solidFill>
                  <a:srgbClr val="FFFFFF"/>
                </a:solidFill>
                <a:latin typeface="Arial"/>
                <a:cs typeface="Arial"/>
              </a:rPr>
              <a:t/>
            </a:r>
            <a:br>
              <a:rPr lang="en-AU" sz="4000" b="1" dirty="0" smtClean="0">
                <a:solidFill>
                  <a:srgbClr val="FFFFFF"/>
                </a:solidFill>
                <a:latin typeface="Arial"/>
                <a:cs typeface="Arial"/>
              </a:rPr>
            </a:br>
            <a:r>
              <a:rPr lang="en-AU" sz="4000" b="1" dirty="0" smtClean="0">
                <a:solidFill>
                  <a:srgbClr val="FFFFFF"/>
                </a:solidFill>
                <a:latin typeface="Arial"/>
                <a:cs typeface="Arial"/>
              </a:rPr>
              <a:t>life </a:t>
            </a:r>
            <a:r>
              <a:rPr lang="en-AU" sz="4000" b="1" dirty="0">
                <a:solidFill>
                  <a:srgbClr val="FFFFFF"/>
                </a:solidFill>
                <a:latin typeface="Arial"/>
                <a:cs typeface="Arial"/>
              </a:rPr>
              <a:t>that’s full and strong.</a:t>
            </a:r>
            <a:br>
              <a:rPr lang="en-AU" sz="4000" b="1" dirty="0">
                <a:solidFill>
                  <a:srgbClr val="FFFFFF"/>
                </a:solidFill>
                <a:latin typeface="Arial"/>
                <a:cs typeface="Arial"/>
              </a:rPr>
            </a:br>
            <a:r>
              <a:rPr lang="en-AU" sz="4000" b="1" dirty="0">
                <a:solidFill>
                  <a:srgbClr val="FFFFFF"/>
                </a:solidFill>
              </a:rPr>
              <a:t> </a:t>
            </a:r>
            <a:br>
              <a:rPr lang="en-AU" sz="4000" b="1" dirty="0">
                <a:solidFill>
                  <a:srgbClr val="FFFFFF"/>
                </a:solidFill>
              </a:rPr>
            </a:br>
            <a:endParaRPr lang="en-US" sz="4000" b="1" i="1" dirty="0">
              <a:solidFill>
                <a:srgbClr val="FFFFFF"/>
              </a:solidFill>
            </a:endParaRPr>
          </a:p>
        </p:txBody>
      </p:sp>
    </p:spTree>
    <p:extLst>
      <p:ext uri="{BB962C8B-B14F-4D97-AF65-F5344CB8AC3E}">
        <p14:creationId xmlns:p14="http://schemas.microsoft.com/office/powerpoint/2010/main" val="35179245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351889"/>
            <a:ext cx="8461212" cy="6303394"/>
          </a:xfrm>
        </p:spPr>
        <p:txBody>
          <a:bodyPr>
            <a:normAutofit/>
          </a:bodyPr>
          <a:lstStyle/>
          <a:p>
            <a:r>
              <a:rPr lang="en-AU" sz="4000" dirty="0">
                <a:solidFill>
                  <a:schemeClr val="bg1"/>
                </a:solidFill>
              </a:rPr>
              <a:t> </a:t>
            </a:r>
            <a:br>
              <a:rPr lang="en-AU" sz="4000" dirty="0">
                <a:solidFill>
                  <a:schemeClr val="bg1"/>
                </a:solidFill>
              </a:rPr>
            </a:b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r>
              <a:rPr lang="en-AU" sz="4000" b="1" dirty="0" smtClean="0">
                <a:solidFill>
                  <a:schemeClr val="bg1"/>
                </a:solidFill>
                <a:latin typeface="Arial"/>
                <a:cs typeface="Arial"/>
              </a:rPr>
              <a:t>  </a:t>
            </a:r>
            <a:br>
              <a:rPr lang="en-AU" sz="4000" b="1" dirty="0" smtClean="0">
                <a:solidFill>
                  <a:schemeClr val="bg1"/>
                </a:solidFill>
                <a:latin typeface="Arial"/>
                <a:cs typeface="Arial"/>
              </a:rPr>
            </a:br>
            <a:r>
              <a:rPr lang="en-AU" sz="4000" b="1" dirty="0" err="1" smtClean="0">
                <a:solidFill>
                  <a:schemeClr val="bg1"/>
                </a:solidFill>
                <a:latin typeface="Arial"/>
                <a:cs typeface="Arial"/>
              </a:rPr>
              <a:t>Heyo</a:t>
            </a:r>
            <a:r>
              <a:rPr lang="en-AU" sz="4000" b="1" dirty="0">
                <a:solidFill>
                  <a:schemeClr val="bg1"/>
                </a:solidFill>
                <a:latin typeface="Arial"/>
                <a:cs typeface="Arial"/>
              </a:rPr>
              <a:t>, </a:t>
            </a:r>
            <a:r>
              <a:rPr lang="en-AU" sz="4000" b="1" dirty="0" err="1">
                <a:solidFill>
                  <a:schemeClr val="bg1"/>
                </a:solidFill>
                <a:latin typeface="Arial"/>
                <a:cs typeface="Arial"/>
              </a:rPr>
              <a:t>Heyo</a:t>
            </a:r>
            <a:r>
              <a:rPr lang="en-AU" sz="4000" b="1" dirty="0">
                <a:solidFill>
                  <a:schemeClr val="bg1"/>
                </a:solidFill>
                <a:latin typeface="Arial"/>
                <a:cs typeface="Arial"/>
              </a:rPr>
              <a:t>, </a:t>
            </a:r>
            <a:r>
              <a:rPr lang="en-AU" sz="4000" b="1" dirty="0" smtClean="0">
                <a:solidFill>
                  <a:schemeClr val="bg1"/>
                </a:solidFill>
                <a:latin typeface="Arial"/>
                <a:cs typeface="Arial"/>
              </a:rPr>
              <a:t>Hey </a:t>
            </a:r>
            <a:r>
              <a:rPr lang="en-AU" sz="4000" b="1" dirty="0" err="1" smtClean="0">
                <a:solidFill>
                  <a:schemeClr val="bg1"/>
                </a:solidFill>
                <a:latin typeface="Arial"/>
                <a:cs typeface="Arial"/>
              </a:rPr>
              <a:t>ey</a:t>
            </a:r>
            <a:r>
              <a:rPr lang="en-AU" sz="4000" b="1" dirty="0" smtClean="0">
                <a:solidFill>
                  <a:schemeClr val="bg1"/>
                </a:solidFill>
                <a:latin typeface="Arial"/>
                <a:cs typeface="Arial"/>
              </a:rPr>
              <a:t> o</a:t>
            </a:r>
            <a:r>
              <a:rPr lang="en-AU" sz="4000" b="1" dirty="0">
                <a:solidFill>
                  <a:schemeClr val="bg1"/>
                </a:solidFill>
                <a:latin typeface="Arial"/>
                <a:cs typeface="Arial"/>
              </a:rPr>
              <a:t>!</a:t>
            </a:r>
            <a:br>
              <a:rPr lang="en-AU" sz="4000" b="1" dirty="0">
                <a:solidFill>
                  <a:schemeClr val="bg1"/>
                </a:solidFill>
                <a:latin typeface="Arial"/>
                <a:cs typeface="Arial"/>
              </a:rPr>
            </a:br>
            <a:r>
              <a:rPr lang="en-AU" sz="4000" b="1" dirty="0">
                <a:solidFill>
                  <a:schemeClr val="bg1"/>
                </a:solidFill>
              </a:rPr>
              <a:t> </a:t>
            </a:r>
          </a:p>
        </p:txBody>
      </p:sp>
    </p:spTree>
    <p:extLst>
      <p:ext uri="{BB962C8B-B14F-4D97-AF65-F5344CB8AC3E}">
        <p14:creationId xmlns:p14="http://schemas.microsoft.com/office/powerpoint/2010/main" val="2898134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351889"/>
            <a:ext cx="8461212" cy="6303394"/>
          </a:xfrm>
        </p:spPr>
        <p:txBody>
          <a:bodyPr>
            <a:normAutofit/>
          </a:bodyPr>
          <a:lstStyle/>
          <a:p>
            <a:r>
              <a:rPr lang="en-AU" sz="4000" b="1" dirty="0">
                <a:solidFill>
                  <a:srgbClr val="FFFFFF"/>
                </a:solidFill>
              </a:rPr>
              <a:t> </a:t>
            </a:r>
            <a:r>
              <a:rPr lang="en-AU" sz="4000" b="1" dirty="0">
                <a:solidFill>
                  <a:srgbClr val="FFFFFF"/>
                </a:solidFill>
                <a:latin typeface="Arial"/>
                <a:cs typeface="Arial"/>
              </a:rPr>
              <a:t>A long time ago and far away</a:t>
            </a:r>
            <a:br>
              <a:rPr lang="en-AU" sz="4000" b="1" dirty="0">
                <a:solidFill>
                  <a:srgbClr val="FFFFFF"/>
                </a:solidFill>
                <a:latin typeface="Arial"/>
                <a:cs typeface="Arial"/>
              </a:rPr>
            </a:br>
            <a:r>
              <a:rPr lang="en-AU" sz="4000" b="1" dirty="0" smtClean="0">
                <a:solidFill>
                  <a:srgbClr val="FFFFFF"/>
                </a:solidFill>
                <a:latin typeface="Arial"/>
                <a:cs typeface="Arial"/>
              </a:rPr>
              <a:t>a </a:t>
            </a:r>
            <a:r>
              <a:rPr lang="en-AU" sz="4000" b="1" dirty="0">
                <a:solidFill>
                  <a:srgbClr val="FFFFFF"/>
                </a:solidFill>
                <a:latin typeface="Arial"/>
                <a:cs typeface="Arial"/>
              </a:rPr>
              <a:t>baby was born on a special day.</a:t>
            </a:r>
            <a:br>
              <a:rPr lang="en-AU" sz="4000" b="1" dirty="0">
                <a:solidFill>
                  <a:srgbClr val="FFFFFF"/>
                </a:solidFill>
                <a:latin typeface="Arial"/>
                <a:cs typeface="Arial"/>
              </a:rPr>
            </a:br>
            <a:r>
              <a:rPr lang="en-AU" sz="4000" b="1" dirty="0">
                <a:solidFill>
                  <a:srgbClr val="FFFFFF"/>
                </a:solidFill>
                <a:latin typeface="Arial"/>
                <a:cs typeface="Arial"/>
              </a:rPr>
              <a:t>This was no ordinary birth.</a:t>
            </a:r>
            <a:br>
              <a:rPr lang="en-AU" sz="4000" b="1" dirty="0">
                <a:solidFill>
                  <a:srgbClr val="FFFFFF"/>
                </a:solidFill>
                <a:latin typeface="Arial"/>
                <a:cs typeface="Arial"/>
              </a:rPr>
            </a:br>
            <a:r>
              <a:rPr lang="en-AU" sz="4000" b="1" dirty="0">
                <a:solidFill>
                  <a:srgbClr val="FFFFFF"/>
                </a:solidFill>
                <a:latin typeface="Arial"/>
                <a:cs typeface="Arial"/>
              </a:rPr>
              <a:t>This was Jesus, </a:t>
            </a:r>
            <a:r>
              <a:rPr lang="en-AU" sz="4000" b="1" dirty="0" smtClean="0">
                <a:solidFill>
                  <a:srgbClr val="FFFFFF"/>
                </a:solidFill>
                <a:latin typeface="Arial"/>
                <a:cs typeface="Arial"/>
              </a:rPr>
              <a:t/>
            </a:r>
            <a:br>
              <a:rPr lang="en-AU" sz="4000" b="1" dirty="0" smtClean="0">
                <a:solidFill>
                  <a:srgbClr val="FFFFFF"/>
                </a:solidFill>
                <a:latin typeface="Arial"/>
                <a:cs typeface="Arial"/>
              </a:rPr>
            </a:br>
            <a:r>
              <a:rPr lang="en-AU" sz="4000" b="1" dirty="0" smtClean="0">
                <a:solidFill>
                  <a:srgbClr val="FFFFFF"/>
                </a:solidFill>
                <a:latin typeface="Arial"/>
                <a:cs typeface="Arial"/>
              </a:rPr>
              <a:t>the </a:t>
            </a:r>
            <a:r>
              <a:rPr lang="en-AU" sz="4000" b="1" dirty="0">
                <a:solidFill>
                  <a:srgbClr val="FFFFFF"/>
                </a:solidFill>
                <a:latin typeface="Arial"/>
                <a:cs typeface="Arial"/>
              </a:rPr>
              <a:t>king of the Universe.</a:t>
            </a:r>
            <a:br>
              <a:rPr lang="en-AU" sz="4000" b="1" dirty="0">
                <a:solidFill>
                  <a:srgbClr val="FFFFFF"/>
                </a:solidFill>
                <a:latin typeface="Arial"/>
                <a:cs typeface="Arial"/>
              </a:rPr>
            </a:br>
            <a:r>
              <a:rPr lang="en-AU" sz="4000" b="1" dirty="0">
                <a:solidFill>
                  <a:srgbClr val="FFFFFF"/>
                </a:solidFill>
                <a:latin typeface="Arial"/>
                <a:cs typeface="Arial"/>
              </a:rPr>
              <a:t>He came to show you the </a:t>
            </a:r>
            <a:r>
              <a:rPr lang="en-AU" sz="4000" b="1" dirty="0" smtClean="0">
                <a:solidFill>
                  <a:srgbClr val="FFFFFF"/>
                </a:solidFill>
                <a:latin typeface="Arial"/>
                <a:cs typeface="Arial"/>
              </a:rPr>
              <a:t>way,</a:t>
            </a:r>
            <a:r>
              <a:rPr lang="en-AU" sz="4000" b="1" dirty="0">
                <a:solidFill>
                  <a:srgbClr val="FFFFFF"/>
                </a:solidFill>
                <a:latin typeface="Arial"/>
                <a:cs typeface="Arial"/>
              </a:rPr>
              <a:t/>
            </a:r>
            <a:br>
              <a:rPr lang="en-AU" sz="4000" b="1" dirty="0">
                <a:solidFill>
                  <a:srgbClr val="FFFFFF"/>
                </a:solidFill>
                <a:latin typeface="Arial"/>
                <a:cs typeface="Arial"/>
              </a:rPr>
            </a:br>
            <a:r>
              <a:rPr lang="en-AU" sz="4000" b="1" dirty="0" smtClean="0">
                <a:solidFill>
                  <a:srgbClr val="FFFFFF"/>
                </a:solidFill>
                <a:latin typeface="Arial"/>
                <a:cs typeface="Arial"/>
              </a:rPr>
              <a:t>to </a:t>
            </a:r>
            <a:r>
              <a:rPr lang="en-AU" sz="4000" b="1" dirty="0">
                <a:solidFill>
                  <a:srgbClr val="FFFFFF"/>
                </a:solidFill>
                <a:latin typeface="Arial"/>
                <a:cs typeface="Arial"/>
              </a:rPr>
              <a:t>put you back on your feet.</a:t>
            </a:r>
            <a:br>
              <a:rPr lang="en-AU" sz="4000" b="1" dirty="0">
                <a:solidFill>
                  <a:srgbClr val="FFFFFF"/>
                </a:solidFill>
                <a:latin typeface="Arial"/>
                <a:cs typeface="Arial"/>
              </a:rPr>
            </a:br>
            <a:r>
              <a:rPr lang="en-AU" sz="4000" b="1" dirty="0">
                <a:solidFill>
                  <a:srgbClr val="FFFFFF"/>
                </a:solidFill>
                <a:latin typeface="Arial"/>
                <a:cs typeface="Arial"/>
              </a:rPr>
              <a:t>He came to give you a </a:t>
            </a:r>
            <a:r>
              <a:rPr lang="en-AU" sz="4000" b="1" dirty="0" smtClean="0">
                <a:solidFill>
                  <a:srgbClr val="FFFFFF"/>
                </a:solidFill>
                <a:latin typeface="Arial"/>
                <a:cs typeface="Arial"/>
              </a:rPr>
              <a:t/>
            </a:r>
            <a:br>
              <a:rPr lang="en-AU" sz="4000" b="1" dirty="0" smtClean="0">
                <a:solidFill>
                  <a:srgbClr val="FFFFFF"/>
                </a:solidFill>
                <a:latin typeface="Arial"/>
                <a:cs typeface="Arial"/>
              </a:rPr>
            </a:br>
            <a:r>
              <a:rPr lang="en-AU" sz="4000" b="1" dirty="0" smtClean="0">
                <a:solidFill>
                  <a:srgbClr val="FFFFFF"/>
                </a:solidFill>
                <a:latin typeface="Arial"/>
                <a:cs typeface="Arial"/>
              </a:rPr>
              <a:t>brand </a:t>
            </a:r>
            <a:r>
              <a:rPr lang="en-AU" sz="4000" b="1" dirty="0">
                <a:solidFill>
                  <a:srgbClr val="FFFFFF"/>
                </a:solidFill>
                <a:latin typeface="Arial"/>
                <a:cs typeface="Arial"/>
              </a:rPr>
              <a:t>new start,</a:t>
            </a:r>
            <a:br>
              <a:rPr lang="en-AU" sz="4000" b="1" dirty="0">
                <a:solidFill>
                  <a:srgbClr val="FFFFFF"/>
                </a:solidFill>
                <a:latin typeface="Arial"/>
                <a:cs typeface="Arial"/>
              </a:rPr>
            </a:br>
            <a:r>
              <a:rPr lang="en-AU" sz="4000" b="1" dirty="0" smtClean="0">
                <a:solidFill>
                  <a:srgbClr val="FFFFFF"/>
                </a:solidFill>
                <a:latin typeface="Arial"/>
                <a:cs typeface="Arial"/>
              </a:rPr>
              <a:t>a </a:t>
            </a:r>
            <a:r>
              <a:rPr lang="en-AU" sz="4000" b="1" dirty="0">
                <a:solidFill>
                  <a:srgbClr val="FFFFFF"/>
                </a:solidFill>
                <a:latin typeface="Arial"/>
                <a:cs typeface="Arial"/>
              </a:rPr>
              <a:t>life that’s full and sweet.</a:t>
            </a:r>
          </a:p>
        </p:txBody>
      </p:sp>
    </p:spTree>
    <p:extLst>
      <p:ext uri="{BB962C8B-B14F-4D97-AF65-F5344CB8AC3E}">
        <p14:creationId xmlns:p14="http://schemas.microsoft.com/office/powerpoint/2010/main" val="41591997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1"/>
            </a:gs>
            <a:gs pos="100000">
              <a:prstClr val="white"/>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1312" y="351889"/>
            <a:ext cx="8461212" cy="6303394"/>
          </a:xfrm>
        </p:spPr>
        <p:txBody>
          <a:bodyPr>
            <a:normAutofit/>
          </a:bodyPr>
          <a:lstStyle/>
          <a:p>
            <a:r>
              <a:rPr lang="en-AU" sz="4000" b="1" dirty="0">
                <a:solidFill>
                  <a:srgbClr val="FFFFFF"/>
                </a:solidFill>
              </a:rPr>
              <a:t> </a:t>
            </a:r>
            <a:r>
              <a:rPr lang="en-AU" sz="4000" b="1" dirty="0">
                <a:solidFill>
                  <a:srgbClr val="FFFFFF"/>
                </a:solidFill>
                <a:latin typeface="Arial"/>
                <a:cs typeface="Arial"/>
              </a:rPr>
              <a:t>It’s simple but it’s true</a:t>
            </a:r>
            <a:br>
              <a:rPr lang="en-AU" sz="4000" b="1" dirty="0">
                <a:solidFill>
                  <a:srgbClr val="FFFFFF"/>
                </a:solidFill>
                <a:latin typeface="Arial"/>
                <a:cs typeface="Arial"/>
              </a:rPr>
            </a:br>
            <a:r>
              <a:rPr lang="en-AU" sz="4000" b="1" dirty="0" smtClean="0">
                <a:solidFill>
                  <a:srgbClr val="FFFFFF"/>
                </a:solidFill>
                <a:latin typeface="Arial"/>
                <a:cs typeface="Arial"/>
              </a:rPr>
              <a:t>that </a:t>
            </a:r>
            <a:r>
              <a:rPr lang="en-AU" sz="4000" b="1" dirty="0">
                <a:solidFill>
                  <a:srgbClr val="FFFFFF"/>
                </a:solidFill>
                <a:latin typeface="Arial"/>
                <a:cs typeface="Arial"/>
              </a:rPr>
              <a:t>God loves us so much</a:t>
            </a:r>
            <a:br>
              <a:rPr lang="en-AU" sz="4000" b="1" dirty="0">
                <a:solidFill>
                  <a:srgbClr val="FFFFFF"/>
                </a:solidFill>
                <a:latin typeface="Arial"/>
                <a:cs typeface="Arial"/>
              </a:rPr>
            </a:br>
            <a:r>
              <a:rPr lang="en-AU" sz="4000" b="1" dirty="0" smtClean="0">
                <a:solidFill>
                  <a:srgbClr val="FFFFFF"/>
                </a:solidFill>
                <a:latin typeface="Arial"/>
                <a:cs typeface="Arial"/>
              </a:rPr>
              <a:t>that </a:t>
            </a:r>
            <a:r>
              <a:rPr lang="en-AU" sz="4000" b="1" dirty="0">
                <a:solidFill>
                  <a:srgbClr val="FFFFFF"/>
                </a:solidFill>
                <a:latin typeface="Arial"/>
                <a:cs typeface="Arial"/>
              </a:rPr>
              <a:t>He sent his precious only son</a:t>
            </a:r>
            <a:br>
              <a:rPr lang="en-AU" sz="4000" b="1" dirty="0">
                <a:solidFill>
                  <a:srgbClr val="FFFFFF"/>
                </a:solidFill>
                <a:latin typeface="Arial"/>
                <a:cs typeface="Arial"/>
              </a:rPr>
            </a:br>
            <a:r>
              <a:rPr lang="en-AU" sz="4000" b="1" dirty="0" smtClean="0">
                <a:solidFill>
                  <a:srgbClr val="FFFFFF"/>
                </a:solidFill>
                <a:latin typeface="Arial"/>
                <a:cs typeface="Arial"/>
              </a:rPr>
              <a:t>to </a:t>
            </a:r>
            <a:r>
              <a:rPr lang="en-AU" sz="4000" b="1" dirty="0">
                <a:solidFill>
                  <a:srgbClr val="FFFFFF"/>
                </a:solidFill>
                <a:latin typeface="Arial"/>
                <a:cs typeface="Arial"/>
              </a:rPr>
              <a:t>give new life to </a:t>
            </a:r>
            <a:r>
              <a:rPr lang="en-AU" sz="4000" b="1" dirty="0" smtClean="0">
                <a:solidFill>
                  <a:srgbClr val="FFFFFF"/>
                </a:solidFill>
                <a:latin typeface="Arial"/>
                <a:cs typeface="Arial"/>
              </a:rPr>
              <a:t>us,</a:t>
            </a:r>
            <a:br>
              <a:rPr lang="en-AU" sz="4000" b="1" dirty="0" smtClean="0">
                <a:solidFill>
                  <a:srgbClr val="FFFFFF"/>
                </a:solidFill>
                <a:latin typeface="Arial"/>
                <a:cs typeface="Arial"/>
              </a:rPr>
            </a:br>
            <a:r>
              <a:rPr lang="en-AU" sz="4000" b="1" dirty="0" smtClean="0">
                <a:solidFill>
                  <a:srgbClr val="FFFFFF"/>
                </a:solidFill>
                <a:latin typeface="Arial"/>
                <a:cs typeface="Arial"/>
              </a:rPr>
              <a:t>to give new life to us.</a:t>
            </a:r>
            <a:endParaRPr lang="en-AU" sz="4000" b="1" dirty="0">
              <a:solidFill>
                <a:srgbClr val="FFFFFF"/>
              </a:solidFill>
              <a:latin typeface="Arial"/>
              <a:cs typeface="Arial"/>
            </a:endParaRPr>
          </a:p>
        </p:txBody>
      </p:sp>
    </p:spTree>
    <p:extLst>
      <p:ext uri="{BB962C8B-B14F-4D97-AF65-F5344CB8AC3E}">
        <p14:creationId xmlns:p14="http://schemas.microsoft.com/office/powerpoint/2010/main" val="12471800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4941</TotalTime>
  <Words>19</Words>
  <Application>Microsoft Macintosh PowerPoint</Application>
  <PresentationFormat>On-screen Show (4:3)</PresentationFormat>
  <Paragraphs>11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Heyo!</vt:lpstr>
      <vt:lpstr>  Heyo, Heyo, Hey ey o!   Heyo, Heyo, Hey ey o!  </vt:lpstr>
      <vt:lpstr>What’s this Jesus thing all about? Sit right back and I’ll tell you now.  Heyo, Heyo, Hey ey o!   Heyo, Heyo, Hey ey o! .</vt:lpstr>
      <vt:lpstr>You might think your life’s pretty good. You might think your life’s quite OK. You might think you’re sitting on  solid ground but there’s a better thing coming your way. By yourself you just can’t make the grade  no matter how hard you try. When it comes to the crunch  your life’s hardly perfect.  We all know that deep inside.</vt:lpstr>
      <vt:lpstr>  Heyo, Heyo, Hey ey o!   Heyo, Heyo, Hey ey o!  </vt:lpstr>
      <vt:lpstr>  God’s as generous as He can be. He wants your life to be full and free. He wants you to be the best you can. He’s got you in his special plans. So His choice was very clear not to leave you to struggle along but to come to Earth  to live with you here to give you life that’s full and strong,  life that’s full and strong.   </vt:lpstr>
      <vt:lpstr>  Heyo, Heyo, Hey ey o!   Heyo, Heyo, Hey ey o!  </vt:lpstr>
      <vt:lpstr> A long time ago and far away a baby was born on a special day. This was no ordinary birth. This was Jesus,  the king of the Universe. He came to show you the way, to put you back on your feet. He came to give you a  brand new start, a life that’s full and sweet.</vt:lpstr>
      <vt:lpstr> It’s simple but it’s true that God loves us so much that He sent his precious only son to give new life to us, to give new life to us.</vt:lpstr>
      <vt:lpstr>  Heyo, Heyo, Hey ey o!   Heyo, Heyo, Hey ey o!  Heyo, Heyo, Hey ey o!   Heyo, Heyo, Hey ey 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ROLY POLY</dc:title>
  <dc:creator>Chris Jaensch</dc:creator>
  <cp:lastModifiedBy>Chris Jaensch</cp:lastModifiedBy>
  <cp:revision>13</cp:revision>
  <dcterms:created xsi:type="dcterms:W3CDTF">2019-07-27T04:49:47Z</dcterms:created>
  <dcterms:modified xsi:type="dcterms:W3CDTF">2019-08-21T00:56:26Z</dcterms:modified>
</cp:coreProperties>
</file>